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70" r:id="rId3"/>
    <p:sldId id="256" r:id="rId4"/>
    <p:sldId id="269" r:id="rId5"/>
    <p:sldId id="268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783F-32A4-4EA1-856E-3C4AB2A488D5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8CB1D-29C1-47A8-AC1B-A071B5B81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98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F3E6AC-EE2A-4D92-BFD4-7D35F37B4F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471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D2194-BBB9-3D3F-E4A8-66652018B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12F572-4AD4-6495-1C0F-030D41C95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06D2C-F490-19D4-0BD8-D8688D900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F8307-3EF7-AC33-FE8F-C80210FC0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2CC7F-EB1D-33AD-7352-AD49D2B00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5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D1B4C-4457-0B6B-21FF-7FB943627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3B9A8-C70B-6688-DCC1-CFC3BBE2A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5DF05-1A01-2B4C-21CA-DE5D9442D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CED28-B355-4B8D-1A44-BC34CEFFD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E692E-8A70-EDE5-EB83-6FDD2E985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9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CEA0C-BCFC-7B55-2991-2A62A609C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76663-049E-19F1-ACC1-F7A76035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A0EDA-0CD3-F62D-DDE5-6FF114791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6EC8F-47F4-4E8C-57C4-5D7B058E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5AC25-B288-7154-A0D1-28AF1BA85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6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2691-EDEB-A515-4DDB-3FFC957B5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CEB08-746A-D113-BF87-24C87595B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257B2-821D-D865-FBDE-292550ADF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C57F0-C127-AD30-F52E-305EED2C3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AA8C6-7577-EE63-9507-B567FF6A5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325A4-9150-B846-DB07-4252496C6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2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E3540-3DAD-F3B7-3F8D-C95837E0D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8F8A8-441E-E329-A9E4-BAA24F053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2A20C-2920-C248-980E-9D288142B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A4BAC3-D2AA-5A40-176A-B217F2B9E2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51E8A6-52C3-A087-478B-D0AA621BB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9C5D34-9FCB-3014-ACAE-04C2C4CC4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C511A1-A2C0-9EB1-519D-79D2613B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D9BCAE-8695-8469-DB40-F0A5CA00A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54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0E10-51C6-8EF1-ADF1-5F223F6C6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E5155D-5219-0D76-14EF-2678D9880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62561-0163-3AB5-92FA-4EEF6023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89BCD0-68A5-E7AC-9BC2-F9F131969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126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8CB629-9689-0171-0F20-C51921D66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AEB102-9276-1C81-E92A-25A4DC10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B5145-6F8F-AB19-7FA4-46E10512A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2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A272-3020-3B09-4365-F6112BDB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7783D-5E73-08DC-2871-F98B9918B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68A92-E606-C654-4DBD-2B57F5F08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0F119D-6CFD-C921-62DF-48D4AD7B7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65F7B-8E28-63C5-4DD6-5B9BFE18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DA16A-1117-1B16-EDD2-73E511A0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88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65150-FF35-52C6-A445-F1518308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13109A-8924-59CB-722A-EA07F5EEB9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D91D2-D006-78FB-4C82-3401D956A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34EFF-7A84-A868-9974-FC4AC4F45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2DFE3-BBD8-BAF9-CCB9-AB374BB2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6C389-26DC-61FC-F9ED-619C10E9A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4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C21BC-F99B-5F5D-B085-C73FF4A5D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79D80-FD2C-E5BF-8ABC-0A6F6F955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9BBB2-EBCA-63FC-6E46-693A73CC5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AEE9A-C247-8877-A744-E64D70DA7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5D24C-4549-73C2-D07B-FA3CC8296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43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87EFF0-DF95-D0C0-478F-A21B8FDF5A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4D2DC-9BE5-686E-F14A-1DBD027F37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5C5C6-7796-EDDF-A5FA-EFA4D0A6F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BB9A2-6F91-756E-A314-9E7957DF9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1694E-5CE2-434A-7C0B-481FAEDE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2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5800-3F15-46E1-990C-A4BA7B98F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25345"/>
            <a:ext cx="6801320" cy="1737361"/>
          </a:xfrm>
        </p:spPr>
        <p:txBody>
          <a:bodyPr anchor="ctr" anchorCtr="0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F79B5-FBA1-49BD-9095-A9BB6A021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6" y="4534872"/>
            <a:ext cx="3392543" cy="1737360"/>
          </a:xfrm>
        </p:spPr>
        <p:txBody>
          <a:bodyPr anchor="ctr" anchorCtr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07C96-5153-4190-BA97-E8AF588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22120-61A5-4970-B9BF-8B608253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66616-AA6A-422C-9360-1D12495E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6646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9BBF8640-DE64-4B60-867F-0CBE26BD00A0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white">
          <a:xfrm>
            <a:off x="2365864" y="6114929"/>
            <a:ext cx="9486900" cy="435466"/>
          </a:xfrm>
        </p:spPr>
        <p:txBody>
          <a:bodyPr>
            <a:normAutofit/>
          </a:bodyPr>
          <a:lstStyle>
            <a:lvl1pPr algn="r">
              <a:defRPr i="0"/>
            </a:lvl1pPr>
          </a:lstStyle>
          <a:p>
            <a:pPr marL="0" lvl="0" indent="0" algn="r">
              <a:buNone/>
            </a:pPr>
            <a:r>
              <a:rPr lang="en-US" sz="2000" i="1" noProof="0">
                <a:solidFill>
                  <a:schemeClr val="bg1"/>
                </a:solidFill>
                <a:cs typeface="Segoe UI" panose="020B0502040204020203" pitchFamily="34" charset="0"/>
              </a:rPr>
              <a:t>Edit Master text styles</a:t>
            </a:r>
          </a:p>
          <a:p>
            <a:pPr marL="0" lvl="1" indent="0" algn="r">
              <a:buNone/>
            </a:pPr>
            <a:r>
              <a:rPr lang="en-US" sz="2000" i="1" noProof="0">
                <a:solidFill>
                  <a:schemeClr val="bg1"/>
                </a:solidFill>
                <a:cs typeface="Segoe UI" panose="020B0502040204020203" pitchFamily="34" charset="0"/>
              </a:rPr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0D19A04-6F0F-4BFC-8AD6-19F13EE10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11" y="149470"/>
            <a:ext cx="5838825" cy="6456912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1684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9B749-F2BE-45BB-B34D-42D465670D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2550" y="4629150"/>
            <a:ext cx="9486900" cy="63481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F2E03-8BBF-4A9C-A004-C3807BB5A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C8BC3-3FA7-4F23-B793-4F5DA208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EF240-DD06-4F27-8707-2E6A53497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6EB33C-1430-4381-BC10-3C6BC5D2A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50" y="1476375"/>
            <a:ext cx="9486900" cy="2628900"/>
          </a:xfrm>
        </p:spPr>
        <p:txBody>
          <a:bodyPr anchor="t" anchorCtr="0"/>
          <a:lstStyle>
            <a:lvl1pPr algn="ctr">
              <a:defRPr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28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ttom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FBF3B-53AB-4D7D-9C4D-42E1E229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00"/>
            <a:ext cx="10515600" cy="192966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185FE0-A783-42CA-BED0-EFB6F4964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C15A3E-54C3-4563-B93A-9E56494A7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B9ECD06-D58A-422E-8343-17796E69861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31381" y="5918200"/>
            <a:ext cx="9515475" cy="4381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latin typeface="+mn-lt"/>
              </a:defRPr>
            </a:lvl1pPr>
            <a:lvl2pPr marL="457200" indent="0" algn="r">
              <a:buNone/>
              <a:defRPr sz="2000">
                <a:latin typeface="+mn-lt"/>
              </a:defRPr>
            </a:lvl2pPr>
            <a:lvl3pPr marL="914400" indent="0" algn="r">
              <a:buNone/>
              <a:defRPr sz="2000">
                <a:latin typeface="+mn-lt"/>
              </a:defRPr>
            </a:lvl3pPr>
            <a:lvl4pPr marL="1371600" indent="0" algn="r">
              <a:buNone/>
              <a:defRPr sz="2000">
                <a:latin typeface="+mn-lt"/>
              </a:defRPr>
            </a:lvl4pPr>
            <a:lvl5pPr marL="1828800" indent="0" algn="r"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485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A89E-076E-497A-A4CE-93C75C166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49" y="3825024"/>
            <a:ext cx="11391499" cy="209688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10B449-15E4-41C1-A0BD-6916BD2B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0FF690-36F7-4631-8284-EB23B592E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050B4F-6E15-4AA2-9669-EE44D3A5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3C8662D-2189-4802-AEE5-20470C02D13E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white">
          <a:xfrm>
            <a:off x="2199874" y="5927196"/>
            <a:ext cx="9486900" cy="474294"/>
          </a:xfrm>
          <a:ln>
            <a:noFill/>
          </a:ln>
        </p:spPr>
        <p:txBody>
          <a:bodyPr>
            <a:normAutofit/>
          </a:bodyPr>
          <a:lstStyle>
            <a:lvl1pPr algn="r">
              <a:defRPr/>
            </a:lvl1pPr>
          </a:lstStyle>
          <a:p>
            <a:pPr lvl="0" algn="r"/>
            <a:r>
              <a:rPr lang="en-US" sz="2000" noProof="0">
                <a:solidFill>
                  <a:schemeClr val="bg1"/>
                </a:solidFill>
              </a:rPr>
              <a:t>Edit Master text styles</a:t>
            </a:r>
          </a:p>
          <a:p>
            <a:pPr lvl="1" algn="r"/>
            <a:r>
              <a:rPr lang="en-US" sz="2000" noProof="0">
                <a:solidFill>
                  <a:schemeClr val="bg1"/>
                </a:solidFill>
              </a:rPr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16316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 Subtitle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56786-C55B-4499-B117-765B616E6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288393"/>
            <a:ext cx="11772899" cy="1492782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79DCA2-4B74-4315-832D-46FA2360E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348AC-EF4F-4C4C-B8BB-FE76E2A7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170172-F7C2-49C7-9A19-1829816338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43450" y="6265863"/>
            <a:ext cx="7153275" cy="45561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9017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 and Sub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B6272-9C66-4BAF-ADB2-BB960F570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27" y="285749"/>
            <a:ext cx="10588873" cy="3011365"/>
          </a:xfrm>
        </p:spPr>
        <p:txBody>
          <a:bodyPr anchor="t" anchorCtr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F3AE6-2CF4-4F8E-9A91-243A57993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BEF955-A913-4A15-AB41-00128DC34D5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38375" y="6169024"/>
            <a:ext cx="9505950" cy="365125"/>
          </a:xfrm>
        </p:spPr>
        <p:txBody>
          <a:bodyPr>
            <a:noAutofit/>
          </a:bodyPr>
          <a:lstStyle>
            <a:lvl1pPr marL="0" indent="0" algn="r">
              <a:buNone/>
              <a:defRPr sz="2000"/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1558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 Title and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FABF6-BCBB-4979-A429-A8C53EAF4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781" y="365125"/>
            <a:ext cx="11014435" cy="3616325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940B77-ABE7-4DC7-A608-AB1779437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FD022E-97C1-4D08-B1C8-18C6109D0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B26426-C17F-4D34-BD4F-CE33FA0E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9B21A59-00E0-403F-9E1E-43C43756FD4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2550" y="6154738"/>
            <a:ext cx="9486900" cy="365125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0010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8AF8F-58B2-467F-936E-70379C1AF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41"/>
            <a:ext cx="10515600" cy="3184559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37D3DA5-DEEF-48AD-9A16-584B27F8F84A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white">
          <a:xfrm>
            <a:off x="6286500" y="6264341"/>
            <a:ext cx="5686425" cy="593660"/>
          </a:xfrm>
        </p:spPr>
        <p:txBody>
          <a:bodyPr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sz="2000" noProof="0">
                <a:solidFill>
                  <a:schemeClr val="bg1"/>
                </a:solidFill>
              </a:rPr>
              <a:t>Edit Master text styles</a:t>
            </a:r>
          </a:p>
          <a:p>
            <a:pPr lvl="1"/>
            <a:r>
              <a:rPr lang="en-US" sz="2000" noProof="0">
                <a:solidFill>
                  <a:schemeClr val="bg1"/>
                </a:solidFill>
              </a:rPr>
              <a:t>Second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E7DB53-9696-4FC5-8680-97ED3448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17032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CFD2-DF13-4F02-BBD5-B68B0905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656"/>
            <a:ext cx="10515600" cy="3408893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78B1F9-6755-42E5-8F50-0B945D27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0B890C-0CB4-4A98-9943-9C2257BF3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5844CD-8F1F-4298-A223-C4256A6F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84B6337-F0FA-40DA-A205-42E63B13ADB9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white">
          <a:xfrm>
            <a:off x="1352550" y="6150952"/>
            <a:ext cx="9486900" cy="515492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sz="2000" noProof="0">
                <a:solidFill>
                  <a:schemeClr val="bg1"/>
                </a:solidFill>
              </a:rPr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014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CUSTOM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1329DF-B16C-4958-8120-1F3D8DD9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38D7F-2A7C-4C62-B3BC-1DB1A4602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8DAFEE-0ED4-43C2-8025-5961460D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E23B48-0D16-412C-BC69-B41C4F2AC7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5784726"/>
            <a:ext cx="10515600" cy="365125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Add Author/Writer Here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6D0385B-605F-4AEB-B2CD-DA707D35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3587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98296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07C96-5153-4190-BA97-E8AF588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22120-61A5-4970-B9BF-8B608253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66616-AA6A-422C-9360-1D12495E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588C331-B180-41FC-8DD2-82D2B161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471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B3DD17-EC6A-9AAB-F9F4-8CC1FFA90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26578-C0FA-5140-C98E-B4E2858EF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8B0D7-4E1B-14FD-5714-370A765DB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9C0BE-B2CC-4599-A368-894463685F69}" type="datetimeFigureOut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78B58-892B-9584-F424-A8C8F5A06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A5711-FE3D-D8E5-4C0A-53C951074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A3446-D2B6-48A7-BF68-35BAE9051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7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A7392F-E7D2-4A39-807C-4C1FA9A6B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378D9-08E4-41E7-939E-2E0E01EBB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2F172-C3C6-4A0C-97B7-CF180AF1F4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C1990-AB65-4FBE-A312-E5143B2D7FBA}" type="datetimeFigureOut">
              <a:rPr lang="en-US" noProof="0" smtClean="0"/>
              <a:t>5/27/2023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6816-EA09-41F0-A09E-B1EAD7327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63D7D-8BF2-4394-9E04-BAABFC04C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64B4E-BB64-4235-AA14-F42088F189E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436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89AE87-0617-93B7-81BF-6B7CFD65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0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315A85-D403-970E-CB9E-8E84631FF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09" y="535074"/>
            <a:ext cx="2387601" cy="23876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CFD6A9-68A2-25E4-C52C-20DC64E3FA77}"/>
              </a:ext>
            </a:extLst>
          </p:cNvPr>
          <p:cNvSpPr txBox="1"/>
          <p:nvPr/>
        </p:nvSpPr>
        <p:spPr>
          <a:xfrm>
            <a:off x="878080" y="2835984"/>
            <a:ext cx="24519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99.7% Pure Oxygen</a:t>
            </a:r>
          </a:p>
          <a:p>
            <a:r>
              <a:rPr lang="en-US" dirty="0"/>
              <a:t>ENERGIZE YOUR BODY -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F29806-B2D6-5A30-250C-2FF37FF43A30}"/>
              </a:ext>
            </a:extLst>
          </p:cNvPr>
          <p:cNvSpPr txBox="1"/>
          <p:nvPr/>
        </p:nvSpPr>
        <p:spPr>
          <a:xfrm>
            <a:off x="3965248" y="2922675"/>
            <a:ext cx="3008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dirty="0"/>
              <a:t>99.7% Aloe Vera Juice 32oz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0F24ED-CB45-84AF-61ED-62516B7C8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5419" y="957155"/>
            <a:ext cx="1878829" cy="18788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1C2DF8-88F4-B7E4-FCAF-2739D8A5C77A}"/>
              </a:ext>
            </a:extLst>
          </p:cNvPr>
          <p:cNvSpPr txBox="1"/>
          <p:nvPr/>
        </p:nvSpPr>
        <p:spPr>
          <a:xfrm>
            <a:off x="7372884" y="2922675"/>
            <a:ext cx="3189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Pure Mountain Spring Water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A48B4C-DAA1-714F-DA24-65C1EF638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473" y="616224"/>
            <a:ext cx="2187011" cy="21870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62301B-933F-AAC8-A520-86B0D483A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632" y="3888970"/>
            <a:ext cx="2028825" cy="20002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E87870-3486-7979-CAC3-5AD563F1B87B}"/>
              </a:ext>
            </a:extLst>
          </p:cNvPr>
          <p:cNvSpPr txBox="1"/>
          <p:nvPr/>
        </p:nvSpPr>
        <p:spPr>
          <a:xfrm>
            <a:off x="1527561" y="5921071"/>
            <a:ext cx="1301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Air Purifier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9CCB29-C5B3-FF54-2A6C-1809D9C2D099}"/>
              </a:ext>
            </a:extLst>
          </p:cNvPr>
          <p:cNvSpPr txBox="1"/>
          <p:nvPr/>
        </p:nvSpPr>
        <p:spPr>
          <a:xfrm>
            <a:off x="4047146" y="5900845"/>
            <a:ext cx="27125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24 oz Water Purifier Bottle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C10927-12CB-39CC-4E83-008C9AF664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8406" y="3618009"/>
            <a:ext cx="1132853" cy="21785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103175-6333-4215-1E76-4990C9653D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4681" y="3535286"/>
            <a:ext cx="803530" cy="10727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AB44F5-DB84-6C2C-97EE-5671B03DFC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15331" y="3574108"/>
            <a:ext cx="557294" cy="9172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1A19FF-BD07-EFE2-5B5C-732416C091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9538754" y="3947139"/>
            <a:ext cx="1141296" cy="44383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C2EFFEE-FD0E-0A0B-F090-7FBD417F8D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2479" y="4962458"/>
            <a:ext cx="665732" cy="10117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468B78B-2EB5-0A31-3DD2-A55458E909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94610" y="4962458"/>
            <a:ext cx="736711" cy="10117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97223E3-B269-840F-89B7-A715714DC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39672" y="4784521"/>
            <a:ext cx="971503" cy="145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636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000" dirty="0">
                <a:solidFill>
                  <a:schemeClr val="bg1"/>
                </a:solidFill>
              </a:rPr>
              <a:t>PURE GOSPEL OF CHRIST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D408E-3DFB-D382-44E7-B42D375CF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565" y="1560049"/>
            <a:ext cx="6412870" cy="503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9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fall">
            <a:extLst>
              <a:ext uri="{FF2B5EF4-FFF2-40B4-BE49-F238E27FC236}">
                <a16:creationId xmlns:a16="http://schemas.microsoft.com/office/drawing/2014/main" id="{3D1CF72C-D70E-4BB6-9FC7-57ECE5D5C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88ECFFBB-D073-F0EE-C9CE-8D7ABA5E0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79" y="279585"/>
            <a:ext cx="7996933" cy="79920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“Watered Down Version”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DD6443-F8C0-AC62-5BF5-8394027E23CE}"/>
              </a:ext>
            </a:extLst>
          </p:cNvPr>
          <p:cNvSpPr txBox="1"/>
          <p:nvPr/>
        </p:nvSpPr>
        <p:spPr>
          <a:xfrm>
            <a:off x="686689" y="1238727"/>
            <a:ext cx="78289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“God’s Law Is Too Strong” (Harsh) – John 6:60,61,66-69 “From that time many of His disciples went back and walked with Him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no more…Lord, to who shall we go?  You have the words of eternal life…”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3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“The Lord expects too much!”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41FB56-CBC4-63D4-47BB-3098F9E85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176" y="1530257"/>
            <a:ext cx="4029624" cy="2558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1008404" y="1690688"/>
            <a:ext cx="61700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“Just go by the RED PRINT…”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“Only the golden rule…”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“Nothing about Marriage, Riches, Hypocrites, etc.”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1008403" y="4117019"/>
            <a:ext cx="10345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Acts 7:51-58 “You always resist the Holy Spirit”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“Your word is very pure; Therefore Your servant loves it.” Psalm 119:140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99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The Spiced Up Version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1008404" y="1690688"/>
            <a:ext cx="61700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Emotionalism – stir human emotions to overcome reason</a:t>
            </a:r>
          </a:p>
          <a:p>
            <a:r>
              <a:rPr lang="en-US" sz="4000" dirty="0">
                <a:solidFill>
                  <a:schemeClr val="bg1"/>
                </a:solidFill>
              </a:rPr>
              <a:t>1 Corinthians 13:8-12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1008403" y="4245233"/>
            <a:ext cx="10345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Ephesians 3:3-6 “when you read, you may understand my knowledge in the mystery of Christ”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7B2559-F8FC-0F8E-8E40-EB5593D12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580" y="1754622"/>
            <a:ext cx="3640016" cy="242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061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“Decently and in order..”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1008404" y="1690688"/>
            <a:ext cx="61700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1 Corinthians 14:40</a:t>
            </a:r>
          </a:p>
          <a:p>
            <a:r>
              <a:rPr lang="en-US" sz="4000" dirty="0">
                <a:solidFill>
                  <a:schemeClr val="bg1"/>
                </a:solidFill>
              </a:rPr>
              <a:t>1 Chronicles 16:36 “and the people said ‘Amen!’ and praised the Lord.”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1008403" y="4245233"/>
            <a:ext cx="103453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Nehemiah 5:13; 8:6 “All the people answered, ‘Amen, Amen!’”</a:t>
            </a:r>
          </a:p>
          <a:p>
            <a:r>
              <a:rPr lang="en-US" sz="3600" dirty="0">
                <a:solidFill>
                  <a:schemeClr val="bg1"/>
                </a:solidFill>
              </a:rPr>
              <a:t>Momentary excitement avails nothing – Luke 9:23; Acts 2:46,47; 17:11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E9D9A8-D31D-9B27-06D5-01C919EC93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89" t="385" r="-707" b="24844"/>
          <a:stretch/>
        </p:blipFill>
        <p:spPr>
          <a:xfrm>
            <a:off x="7784124" y="1431066"/>
            <a:ext cx="3569676" cy="281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198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Sweetened Version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1008404" y="1690688"/>
            <a:ext cx="61700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“Teach I hear only that God is love” – John 3:16</a:t>
            </a:r>
          </a:p>
          <a:p>
            <a:r>
              <a:rPr lang="en-US" sz="4000" dirty="0">
                <a:solidFill>
                  <a:schemeClr val="bg1"/>
                </a:solidFill>
              </a:rPr>
              <a:t>John 3:3-5 “born of water and the Spirit..”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1008403" y="4245233"/>
            <a:ext cx="103453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James 2:24,26 “not by faith only…”</a:t>
            </a:r>
          </a:p>
          <a:p>
            <a:r>
              <a:rPr lang="en-US" sz="3600" dirty="0">
                <a:solidFill>
                  <a:schemeClr val="bg1"/>
                </a:solidFill>
              </a:rPr>
              <a:t>Proverbs 30:12 “not washed from its filthiness”</a:t>
            </a:r>
          </a:p>
          <a:p>
            <a:r>
              <a:rPr lang="en-US" sz="3600" dirty="0">
                <a:solidFill>
                  <a:schemeClr val="bg1"/>
                </a:solidFill>
              </a:rPr>
              <a:t>Matthew 7:21-23 – Not all who THINK they are saved, ARE!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4CCAF3-DAF0-8186-9FBF-1E2C1053D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377" y="1524014"/>
            <a:ext cx="2721219" cy="272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469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Preserved In The Past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1008403" y="1536800"/>
            <a:ext cx="62892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“Times have changed!” “We must adjust to accommodate the culture.” </a:t>
            </a:r>
          </a:p>
          <a:p>
            <a:r>
              <a:rPr lang="en-US" sz="4000" dirty="0">
                <a:solidFill>
                  <a:schemeClr val="bg1"/>
                </a:solidFill>
              </a:rPr>
              <a:t>God does not change – Malachi 3:6; Psalm 102:26-28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1008403" y="4667264"/>
            <a:ext cx="103453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Hebrews 1:10-12  Applied to Christ</a:t>
            </a:r>
          </a:p>
          <a:p>
            <a:r>
              <a:rPr lang="en-US" sz="4000" dirty="0">
                <a:solidFill>
                  <a:schemeClr val="bg1"/>
                </a:solidFill>
              </a:rPr>
              <a:t>James 1:17  “no variation of shadow or turning.”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C79A13-44BB-BCB5-8B5C-4083857E3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481" y="1690688"/>
            <a:ext cx="3252453" cy="272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347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Preserved In The Past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1008403" y="1369486"/>
            <a:ext cx="62892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Acts 2:39 “as many as the Lord our God will call.”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2 Thessalonians 2:14 “He called you by our gospel..”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People was NEW doctrines!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1008403" y="4411907"/>
            <a:ext cx="10345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They want to MINIMIZE SIN – Take AUTHORITY from Christ- Salve hearts broken by sin- Blend with CULTURE instead of being DISTINCT!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C79A13-44BB-BCB5-8B5C-4083857E3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481" y="1690688"/>
            <a:ext cx="3252453" cy="272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4638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Preserved In The Past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838200" y="1369486"/>
            <a:ext cx="64594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2 Corinthians 6:14-18 “Do not be unequally yoked together with unbelievers… what fellowship has righteousness with lawlessness?”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838200" y="5167312"/>
            <a:ext cx="103453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Romans 12:1,2 “do not be conformed to this world, but be transformed”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C79A13-44BB-BCB5-8B5C-4083857E3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481" y="1690688"/>
            <a:ext cx="3252453" cy="272121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2B9EBD-572A-E4BC-4C63-219557C10DD1}"/>
              </a:ext>
            </a:extLst>
          </p:cNvPr>
          <p:cNvCxnSpPr/>
          <p:nvPr/>
        </p:nvCxnSpPr>
        <p:spPr>
          <a:xfrm>
            <a:off x="7930662" y="1899138"/>
            <a:ext cx="2813538" cy="2356339"/>
          </a:xfrm>
          <a:prstGeom prst="line">
            <a:avLst/>
          </a:prstGeom>
          <a:ln w="1143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8129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“Must Have Fresh Produce”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838200" y="1369486"/>
            <a:ext cx="64594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1 Peter 1:22 “you have purified your souls in obeying the truth”</a:t>
            </a:r>
          </a:p>
          <a:p>
            <a:r>
              <a:rPr lang="en-US" sz="4200" dirty="0">
                <a:solidFill>
                  <a:schemeClr val="bg1"/>
                </a:solidFill>
              </a:rPr>
              <a:t>1 Peter 2:2 “as newborn babes, desire the pure milk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838200" y="4503492"/>
            <a:ext cx="108643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of the word, that you may grow thereby.” </a:t>
            </a:r>
          </a:p>
          <a:p>
            <a:r>
              <a:rPr lang="en-US" sz="4400" dirty="0">
                <a:solidFill>
                  <a:schemeClr val="bg1"/>
                </a:solidFill>
              </a:rPr>
              <a:t>1 John 3:3 “purifies himself, just as He is pure.”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C79A13-44BB-BCB5-8B5C-4083857E3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481" y="1690688"/>
            <a:ext cx="3252453" cy="272121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2B9EBD-572A-E4BC-4C63-219557C10DD1}"/>
              </a:ext>
            </a:extLst>
          </p:cNvPr>
          <p:cNvCxnSpPr/>
          <p:nvPr/>
        </p:nvCxnSpPr>
        <p:spPr>
          <a:xfrm>
            <a:off x="7930662" y="1899138"/>
            <a:ext cx="2813538" cy="2356339"/>
          </a:xfrm>
          <a:prstGeom prst="line">
            <a:avLst/>
          </a:prstGeom>
          <a:ln w="1143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5549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Some Not Seeking Purity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838200" y="1369486"/>
            <a:ext cx="9000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Titus 1:15 “those who are defiled and unbelieving nothing is pure”</a:t>
            </a:r>
          </a:p>
          <a:p>
            <a:r>
              <a:rPr lang="en-US" sz="4200" dirty="0">
                <a:solidFill>
                  <a:schemeClr val="bg1"/>
                </a:solidFill>
              </a:rPr>
              <a:t>Work &amp; Worship of church – John 4:24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838200" y="3246192"/>
            <a:ext cx="92817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N.T. produces Unity, Love &amp; Fellowship – Not Division &amp; Denominationalism- 1 Timothy 1:5</a:t>
            </a:r>
          </a:p>
          <a:p>
            <a:r>
              <a:rPr lang="en-US" sz="4400" dirty="0">
                <a:solidFill>
                  <a:schemeClr val="bg1"/>
                </a:solidFill>
              </a:rPr>
              <a:t>2 Timothy 2:20-22; James 3:13-18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2AB30E-1825-C1D9-4D02-59F84CBBEE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7" r="68640"/>
          <a:stretch/>
        </p:blipFill>
        <p:spPr>
          <a:xfrm>
            <a:off x="10541112" y="689209"/>
            <a:ext cx="812688" cy="11631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4FE7EC-BCDA-E5F3-3DAE-8346A1A9F7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10" r="48321"/>
          <a:stretch/>
        </p:blipFill>
        <p:spPr>
          <a:xfrm>
            <a:off x="10544907" y="1778177"/>
            <a:ext cx="808893" cy="13997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2EF11B-064F-0F2D-63F5-BAF4B0B416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59" r="26738"/>
          <a:stretch/>
        </p:blipFill>
        <p:spPr>
          <a:xfrm>
            <a:off x="10541112" y="3177925"/>
            <a:ext cx="835269" cy="13067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EC7F54-E833-7895-78FD-7BA58D23DD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508" r="4838"/>
          <a:stretch/>
        </p:blipFill>
        <p:spPr>
          <a:xfrm>
            <a:off x="10541112" y="4352832"/>
            <a:ext cx="905607" cy="145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382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3F5105-AF5A-4A8F-4374-7DC0A992C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127" y="1503117"/>
            <a:ext cx="2619375" cy="1743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6490B0-0E79-D58B-1033-10D7C15F0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7344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How Do You Become Pure In Heart?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DF1C-FAD7-7071-87B8-66B471EF28C1}"/>
              </a:ext>
            </a:extLst>
          </p:cNvPr>
          <p:cNvSpPr txBox="1"/>
          <p:nvPr/>
        </p:nvSpPr>
        <p:spPr>
          <a:xfrm>
            <a:off x="838200" y="1224090"/>
            <a:ext cx="80684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Matthew 5:8 “Blessed are the pure in heart..”</a:t>
            </a:r>
          </a:p>
          <a:p>
            <a:r>
              <a:rPr lang="en-US" sz="4200" dirty="0">
                <a:solidFill>
                  <a:schemeClr val="bg1"/>
                </a:solidFill>
              </a:rPr>
              <a:t>Obey the Gospel :  1 Peter 1:22</a:t>
            </a:r>
          </a:p>
          <a:p>
            <a:r>
              <a:rPr lang="en-US" sz="4200" dirty="0">
                <a:solidFill>
                  <a:schemeClr val="bg1"/>
                </a:solidFill>
              </a:rPr>
              <a:t>Faith - 1 Timothy 1:5; Hebrews 11:6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C90F7-2EA3-7E57-4BCF-4EBD8041411B}"/>
              </a:ext>
            </a:extLst>
          </p:cNvPr>
          <p:cNvSpPr txBox="1"/>
          <p:nvPr/>
        </p:nvSpPr>
        <p:spPr>
          <a:xfrm>
            <a:off x="838200" y="3698881"/>
            <a:ext cx="92817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Repentance – 2 Corinthians 7:10</a:t>
            </a:r>
          </a:p>
          <a:p>
            <a:r>
              <a:rPr lang="en-US" sz="4400" dirty="0">
                <a:solidFill>
                  <a:schemeClr val="bg1"/>
                </a:solidFill>
              </a:rPr>
              <a:t>Confession – Acts 8:37</a:t>
            </a:r>
          </a:p>
          <a:p>
            <a:r>
              <a:rPr lang="en-US" sz="4400" dirty="0">
                <a:solidFill>
                  <a:schemeClr val="bg1"/>
                </a:solidFill>
              </a:rPr>
              <a:t>Baptism – 1 Peter 3:21</a:t>
            </a:r>
          </a:p>
          <a:p>
            <a:r>
              <a:rPr lang="en-US" sz="4400" dirty="0">
                <a:solidFill>
                  <a:schemeClr val="bg1"/>
                </a:solidFill>
              </a:rPr>
              <a:t>Heaven – Revelation 21:18, 21-27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4C284C-3BA0-E364-FAEB-46CB64933203}"/>
              </a:ext>
            </a:extLst>
          </p:cNvPr>
          <p:cNvSpPr/>
          <p:nvPr/>
        </p:nvSpPr>
        <p:spPr>
          <a:xfrm>
            <a:off x="9620632" y="1811215"/>
            <a:ext cx="17331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accent4"/>
                </a:solidFill>
                <a:effectLst/>
              </a:rPr>
              <a:t>PURE</a:t>
            </a:r>
          </a:p>
        </p:txBody>
      </p:sp>
    </p:spTree>
    <p:extLst>
      <p:ext uri="{BB962C8B-B14F-4D97-AF65-F5344CB8AC3E}">
        <p14:creationId xmlns:p14="http://schemas.microsoft.com/office/powerpoint/2010/main" val="620072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A30BA3-2704-CA2A-7B6E-D8CFB1037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B3B2DC-6B1A-73DF-D480-E2AEE6DD2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80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efaul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44965766_Inspirational quotes_RVA_v4" id="{F79807E6-3F94-4870-B67D-433514FA159F}" vid="{4F044334-B8B4-481D-A068-11255B7C154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575</Words>
  <Application>Microsoft Office PowerPoint</Application>
  <PresentationFormat>Widescreen</PresentationFormat>
  <Paragraphs>63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Verdana</vt:lpstr>
      <vt:lpstr>Office Theme</vt:lpstr>
      <vt:lpstr>1_Office Theme</vt:lpstr>
      <vt:lpstr>PowerPoint Presentation</vt:lpstr>
      <vt:lpstr>PowerPoint Presentation</vt:lpstr>
      <vt:lpstr>PURE GOSPEL OF CHRIST</vt:lpstr>
      <vt:lpstr>“Watered Down Version”</vt:lpstr>
      <vt:lpstr>“The Lord expects too much!”</vt:lpstr>
      <vt:lpstr>The Spiced Up Version</vt:lpstr>
      <vt:lpstr>“Decently and in order..”</vt:lpstr>
      <vt:lpstr>Sweetened Version</vt:lpstr>
      <vt:lpstr>Preserved In The Past</vt:lpstr>
      <vt:lpstr>Preserved In The Past</vt:lpstr>
      <vt:lpstr>Preserved In The Past</vt:lpstr>
      <vt:lpstr>“Must Have Fresh Produce”</vt:lpstr>
      <vt:lpstr>Some Not Seeking Purity</vt:lpstr>
      <vt:lpstr>How Do You Become Pure In Heart?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44</cp:revision>
  <dcterms:created xsi:type="dcterms:W3CDTF">2023-05-26T23:52:00Z</dcterms:created>
  <dcterms:modified xsi:type="dcterms:W3CDTF">2023-05-28T01:20:28Z</dcterms:modified>
</cp:coreProperties>
</file>